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bf42a2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bf42a2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59bf42a2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59bf42a2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9bf42a2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9bf42a2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59bf42a2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59bf42a2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59bf42a2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59bf42a2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59bf42a2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59bf42a2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59bf42a2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59bf42a2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9bf42a2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59bf42a2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9bf42a2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59bf42a2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59bf42a2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59bf42a2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59bf42a2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59bf42a2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9bf42a2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9bf42a2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9bf42a2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59bf42a2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9bf42a2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9bf42a2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Сайт анекдотов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49775" y="5143500"/>
            <a:ext cx="32946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5031675" y="393750"/>
            <a:ext cx="39582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анекдотов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5031675" y="1567550"/>
            <a:ext cx="38763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Когда на сайте уже есть пользователи, то можно создать страницу добавления анекдотов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7450" cy="27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87925"/>
            <a:ext cx="4397452" cy="194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4972050" y="393750"/>
            <a:ext cx="33642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Модерация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972200" y="1567550"/>
            <a:ext cx="3972900" cy="28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Анекдоты идут на модерацию, значит я создаю страницу для модераторов, чтобы они рассматривали анекдоты.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65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8" y="2659728"/>
            <a:ext cx="4547526" cy="217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5352225" y="393750"/>
            <a:ext cx="37494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Анекдоты пользователя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5404400" y="1567550"/>
            <a:ext cx="36153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Теперь я </a:t>
            </a:r>
            <a:r>
              <a:rPr lang="ru"/>
              <a:t>добавляю</a:t>
            </a:r>
            <a:r>
              <a:rPr lang="ru"/>
              <a:t> возможность смотреть анекдоты </a:t>
            </a:r>
            <a:r>
              <a:rPr lang="ru"/>
              <a:t>определенного</a:t>
            </a:r>
            <a:r>
              <a:rPr lang="ru"/>
              <a:t> пользователя или же свои.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5166449" cy="25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0" y="2526778"/>
            <a:ext cx="5129901" cy="22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5292575" y="393750"/>
            <a:ext cx="37347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Стороннее api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5292575" y="1567550"/>
            <a:ext cx="3637800" cy="3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Дальше я добавляю сторонне api с шутками, только они на английском языке, что для некоторых людей будет проблемой, поэтому я использую api переводчика для перевода.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 так же использую api сайта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rzhunemogu.ru</a:t>
            </a:r>
            <a:r>
              <a:rPr lang="ru"/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3024"/>
            <a:ext cx="4958325" cy="22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550"/>
            <a:ext cx="4958325" cy="264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-2848" l="-329" r="329" t="0"/>
          <a:stretch/>
        </p:blipFill>
        <p:spPr>
          <a:xfrm>
            <a:off x="-29825" y="356475"/>
            <a:ext cx="9144000" cy="43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52775" y="160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Спасибо за внимание!!!</a:t>
            </a:r>
            <a:endParaRPr sz="3300"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686225" y="5143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/>
              <a:t>Иногда наша жизнь довольна таки печальна. Хочется как-то поднять себе настроение, и поэтому я создал сайт с анекдотами, которые смогут улучшить настроение. Пользователи будут выкладывать свои анекдоты, а м</a:t>
            </a:r>
            <a:r>
              <a:rPr lang="ru" sz="1700"/>
              <a:t>одерация будет отбирать смешные и хорошие анекдоты.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4614250" y="611250"/>
            <a:ext cx="43980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Глобальная инициализация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4748425" y="1341750"/>
            <a:ext cx="35880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Глобальная инициализация инициализирует базу данных для последующих манипуляций.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" y="573972"/>
            <a:ext cx="4298700" cy="35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4986950" y="393750"/>
            <a:ext cx="33495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5061500" y="946700"/>
            <a:ext cx="37569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Я создал модели анекдотов, пользователей и анекдотов отправленных на модерацию.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4649749" cy="23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4950"/>
            <a:ext cx="4614249" cy="27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5814400" y="393750"/>
            <a:ext cx="33693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Формы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5881475" y="1468500"/>
            <a:ext cx="32202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Дальше я создал формы для регистрации, входа и добавления анекдотов.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81500" cy="126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5" y="1134207"/>
            <a:ext cx="5628875" cy="20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5" y="3186325"/>
            <a:ext cx="5628874" cy="197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6015650" y="559075"/>
            <a:ext cx="3026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“Родитель”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5874025" y="1567550"/>
            <a:ext cx="3270000" cy="28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Я создал “родитель” для страниц, именно от него будут наследоваться последующие страницы.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87875"/>
            <a:ext cx="5618984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5777125" y="529275"/>
            <a:ext cx="33096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5829300" y="1408875"/>
            <a:ext cx="31830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Дальше я стал работать над страницами сайта, создавая разметку на html и добавляя метод для перехода на эту страницу в main для этой страницы.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Первая страница - это страница с анекдотами.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3207" cy="30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1100"/>
            <a:ext cx="4443202" cy="181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5435575" y="427450"/>
            <a:ext cx="36189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пользователей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5300225" y="1567550"/>
            <a:ext cx="37827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Дальше я сделал страницу, на которой отображаются пользователи, также можно искать пользователей по нику.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4885799" cy="33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81657"/>
            <a:ext cx="4885800" cy="22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5046600" y="393750"/>
            <a:ext cx="38391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5128600" y="1567550"/>
            <a:ext cx="32079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Дальше я сделал регистрацию и вход пользователей.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08050" cy="30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75" y="3039425"/>
            <a:ext cx="4703773" cy="19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